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13.05.2024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Возможности ЛК ИП, перечень услуг предоставляемых в электронном виде, в том числе в рамках ЕНС.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сфере услуг общественного питания. О возможностях мобильного приложения ФНС России «Проверка чека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мая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Услуги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ФНС, оказываемые через МФЦ.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Машиночитаемая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(МЧД), особенности ее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применения.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3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2220</TotalTime>
  <Words>75</Words>
  <Application>Microsoft Office PowerPoint</Application>
  <PresentationFormat>Лист A4 (210x297 мм)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277</cp:revision>
  <cp:lastPrinted>2023-03-24T03:51:23Z</cp:lastPrinted>
  <dcterms:created xsi:type="dcterms:W3CDTF">2020-04-10T13:09:37Z</dcterms:created>
  <dcterms:modified xsi:type="dcterms:W3CDTF">2024-05-13T04:28:07Z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